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F28A0-A376-E4A2-43E9-7494552DAB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BFDC55-5482-518C-7C03-700FC75F1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B19FD0-2A7D-A4DA-FB33-D28D9F77290E}"/>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5" name="Marcador de pie de página 4">
            <a:extLst>
              <a:ext uri="{FF2B5EF4-FFF2-40B4-BE49-F238E27FC236}">
                <a16:creationId xmlns:a16="http://schemas.microsoft.com/office/drawing/2014/main" id="{25ED6DCB-3373-3AEF-9B83-9DE9443EFB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AD78D28-6DA1-41B6-85A8-BBE113DA3F49}"/>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340589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14FB9-7C3B-63D3-02B7-DF55364D1FD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E73C5B-B49E-1D4A-A97D-E05447C8C4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43DD0C-34FF-BDCF-DFDF-EA91AC946065}"/>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5" name="Marcador de pie de página 4">
            <a:extLst>
              <a:ext uri="{FF2B5EF4-FFF2-40B4-BE49-F238E27FC236}">
                <a16:creationId xmlns:a16="http://schemas.microsoft.com/office/drawing/2014/main" id="{926172EE-17C2-6584-1365-CE0515744A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0F3247-BEB1-D2BA-9335-74EAA72CB767}"/>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167166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C1470C-D8DF-2758-6161-1E3AD751D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BEA10C7-E434-8609-C7C4-6160D3F30E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A6CB85-3329-AD55-C3CC-3A8618941D58}"/>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5" name="Marcador de pie de página 4">
            <a:extLst>
              <a:ext uri="{FF2B5EF4-FFF2-40B4-BE49-F238E27FC236}">
                <a16:creationId xmlns:a16="http://schemas.microsoft.com/office/drawing/2014/main" id="{3C5E2A1A-5298-406C-C3DC-69FE7D0B65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558450-EB6B-C2A3-F97C-51A1450EAFE4}"/>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370903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9D836-245A-FA21-5310-5A949B733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0AD85-34C5-A889-BD80-22BA3427410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40993B9-F8B6-D8C2-6008-C95B6DA80EEC}"/>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5" name="Marcador de pie de página 4">
            <a:extLst>
              <a:ext uri="{FF2B5EF4-FFF2-40B4-BE49-F238E27FC236}">
                <a16:creationId xmlns:a16="http://schemas.microsoft.com/office/drawing/2014/main" id="{FF4D4F2D-A58C-769A-4837-564F5042A6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4A23A4-33E5-7BC4-971E-0CAFB408A057}"/>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337374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2CD76-47B2-ACD5-9268-92ED4D1EA8B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E417A2-5599-0E50-588E-69F5653907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334B38-A5EA-17C8-E5A3-FC3DEDD71152}"/>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5" name="Marcador de pie de página 4">
            <a:extLst>
              <a:ext uri="{FF2B5EF4-FFF2-40B4-BE49-F238E27FC236}">
                <a16:creationId xmlns:a16="http://schemas.microsoft.com/office/drawing/2014/main" id="{6737E162-1BE6-C564-7BF8-2CE74EF05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94D9B2-18D3-CDA1-6779-D1B84A36FB4B}"/>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133255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82A84-AB2C-EEB8-B2F8-2DA07DE6CE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897FE0-B691-E67F-A360-D2D53A27F4A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9966C46-B988-97F4-BD27-FA299779A8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3EBF826-4231-279F-F37E-960CB2F39984}"/>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6" name="Marcador de pie de página 5">
            <a:extLst>
              <a:ext uri="{FF2B5EF4-FFF2-40B4-BE49-F238E27FC236}">
                <a16:creationId xmlns:a16="http://schemas.microsoft.com/office/drawing/2014/main" id="{505F50D4-DD3D-6A32-3175-573C91809AD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5BA9EF-92F2-A8B2-1B89-1C0F9633FD91}"/>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37706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AA8C4-0592-1513-F955-ED6E12F2FED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9276FE-C1F3-A0BE-D2CD-386889A0D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875BDC-370C-041A-DA85-4393C39EEC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415E3D8-AB0F-EFE9-D31E-3850AF951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A70D99-D7EC-EC5A-D8AF-7AC8F8C6591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746619F-7B00-9991-BD84-290617640FC9}"/>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8" name="Marcador de pie de página 7">
            <a:extLst>
              <a:ext uri="{FF2B5EF4-FFF2-40B4-BE49-F238E27FC236}">
                <a16:creationId xmlns:a16="http://schemas.microsoft.com/office/drawing/2014/main" id="{56686B27-5427-7168-76CF-6D3EEC8382A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AC2247-96C9-8A8A-D4A9-4D28D808CE9E}"/>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388904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B114-5ABE-4AE4-D3BE-5C6E0F2D50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8622BF9-72A2-507B-C0C6-F74D1700D107}"/>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4" name="Marcador de pie de página 3">
            <a:extLst>
              <a:ext uri="{FF2B5EF4-FFF2-40B4-BE49-F238E27FC236}">
                <a16:creationId xmlns:a16="http://schemas.microsoft.com/office/drawing/2014/main" id="{7F064158-7825-D18F-342C-0D27C201F3F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CB4704A-3CA1-5A5D-B543-CE716823A2D8}"/>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9324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DEF41A-6128-745B-8B8E-2EBD69516526}"/>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3" name="Marcador de pie de página 2">
            <a:extLst>
              <a:ext uri="{FF2B5EF4-FFF2-40B4-BE49-F238E27FC236}">
                <a16:creationId xmlns:a16="http://schemas.microsoft.com/office/drawing/2014/main" id="{A68E76BB-AB30-1D64-7063-CA50C48CB32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B014777-0DA0-268A-FA99-929D3A13F6F8}"/>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363188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26C04-1BD2-2C8E-9C8D-7A098E52A5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5D1252-9288-BE94-4A52-C9666EA7F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D161A0E-9CAA-8A67-619F-E939C5E9C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0DCDE5-A49F-95F1-DE95-2AE6F016C46E}"/>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6" name="Marcador de pie de página 5">
            <a:extLst>
              <a:ext uri="{FF2B5EF4-FFF2-40B4-BE49-F238E27FC236}">
                <a16:creationId xmlns:a16="http://schemas.microsoft.com/office/drawing/2014/main" id="{48316ED9-0874-AE50-A3C8-FF4E7DFBD7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F7697F-C4CE-E996-4678-58EBFF05ABE3}"/>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1736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526EB-2FD5-B4F3-9660-E3E32AE2DC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0A384A3-601D-EED6-8871-B6B0C3623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EC722D6-2D6F-41BC-DB42-84835F09B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C8E50-ED9C-284C-65FE-79C83528A332}"/>
              </a:ext>
            </a:extLst>
          </p:cNvPr>
          <p:cNvSpPr>
            <a:spLocks noGrp="1"/>
          </p:cNvSpPr>
          <p:nvPr>
            <p:ph type="dt" sz="half" idx="10"/>
          </p:nvPr>
        </p:nvSpPr>
        <p:spPr/>
        <p:txBody>
          <a:bodyPr/>
          <a:lstStyle/>
          <a:p>
            <a:fld id="{D49E8DC7-A5A1-4384-A003-10A47E79306D}" type="datetimeFigureOut">
              <a:rPr lang="es-ES" smtClean="0"/>
              <a:t>05/11/2024</a:t>
            </a:fld>
            <a:endParaRPr lang="es-ES"/>
          </a:p>
        </p:txBody>
      </p:sp>
      <p:sp>
        <p:nvSpPr>
          <p:cNvPr id="6" name="Marcador de pie de página 5">
            <a:extLst>
              <a:ext uri="{FF2B5EF4-FFF2-40B4-BE49-F238E27FC236}">
                <a16:creationId xmlns:a16="http://schemas.microsoft.com/office/drawing/2014/main" id="{507935A4-9150-B9C3-E49C-CF6BC824A7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C1FBEDE-9F6C-5E3C-DDFE-C24311E7BFD8}"/>
              </a:ext>
            </a:extLst>
          </p:cNvPr>
          <p:cNvSpPr>
            <a:spLocks noGrp="1"/>
          </p:cNvSpPr>
          <p:nvPr>
            <p:ph type="sldNum" sz="quarter" idx="12"/>
          </p:nvPr>
        </p:nvSpPr>
        <p:spPr/>
        <p:txBody>
          <a:bodyPr/>
          <a:lstStyle/>
          <a:p>
            <a:fld id="{39359465-AE19-4AC1-A4A3-99EC886242BD}" type="slidenum">
              <a:rPr lang="es-ES" smtClean="0"/>
              <a:t>‹Nº›</a:t>
            </a:fld>
            <a:endParaRPr lang="es-ES"/>
          </a:p>
        </p:txBody>
      </p:sp>
    </p:spTree>
    <p:extLst>
      <p:ext uri="{BB962C8B-B14F-4D97-AF65-F5344CB8AC3E}">
        <p14:creationId xmlns:p14="http://schemas.microsoft.com/office/powerpoint/2010/main" val="162634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07700D-EB7F-BF83-22B0-993904313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ED3AF2-C0AC-6AA1-E214-07E234B0C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01B4AB-618E-7485-6C93-DFB7316D1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9E8DC7-A5A1-4384-A003-10A47E79306D}" type="datetimeFigureOut">
              <a:rPr lang="es-ES" smtClean="0"/>
              <a:t>05/11/2024</a:t>
            </a:fld>
            <a:endParaRPr lang="es-ES"/>
          </a:p>
        </p:txBody>
      </p:sp>
      <p:sp>
        <p:nvSpPr>
          <p:cNvPr id="5" name="Marcador de pie de página 4">
            <a:extLst>
              <a:ext uri="{FF2B5EF4-FFF2-40B4-BE49-F238E27FC236}">
                <a16:creationId xmlns:a16="http://schemas.microsoft.com/office/drawing/2014/main" id="{917650DC-197C-402E-EF15-DEF32DA2E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55224F0-27B7-AD56-E6A3-AE9B8B8E9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359465-AE19-4AC1-A4A3-99EC886242BD}" type="slidenum">
              <a:rPr lang="es-ES" smtClean="0"/>
              <a:t>‹Nº›</a:t>
            </a:fld>
            <a:endParaRPr lang="es-ES"/>
          </a:p>
        </p:txBody>
      </p:sp>
    </p:spTree>
    <p:extLst>
      <p:ext uri="{BB962C8B-B14F-4D97-AF65-F5344CB8AC3E}">
        <p14:creationId xmlns:p14="http://schemas.microsoft.com/office/powerpoint/2010/main" val="22421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9F058A-1465-8047-D2AE-D98A43CEBAD4}"/>
              </a:ext>
            </a:extLst>
          </p:cNvPr>
          <p:cNvPicPr>
            <a:picLocks noChangeAspect="1"/>
          </p:cNvPicPr>
          <p:nvPr/>
        </p:nvPicPr>
        <p:blipFill>
          <a:blip r:embed="rId2"/>
          <a:stretch>
            <a:fillRect/>
          </a:stretch>
        </p:blipFill>
        <p:spPr>
          <a:xfrm>
            <a:off x="1022604" y="716280"/>
            <a:ext cx="9525000" cy="5791200"/>
          </a:xfrm>
          <a:prstGeom prst="rect">
            <a:avLst/>
          </a:prstGeom>
        </p:spPr>
      </p:pic>
      <p:sp>
        <p:nvSpPr>
          <p:cNvPr id="6" name="Rectángulo 5">
            <a:extLst>
              <a:ext uri="{FF2B5EF4-FFF2-40B4-BE49-F238E27FC236}">
                <a16:creationId xmlns:a16="http://schemas.microsoft.com/office/drawing/2014/main" id="{4D886498-EB38-147E-F4B2-7BEA9047E6AC}"/>
              </a:ext>
            </a:extLst>
          </p:cNvPr>
          <p:cNvSpPr/>
          <p:nvPr/>
        </p:nvSpPr>
        <p:spPr>
          <a:xfrm>
            <a:off x="1952431" y="32111"/>
            <a:ext cx="7427611"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JESUS EZAGUTU NAHI?</a:t>
            </a:r>
          </a:p>
        </p:txBody>
      </p:sp>
      <p:sp>
        <p:nvSpPr>
          <p:cNvPr id="7" name="CuadroTexto 6">
            <a:extLst>
              <a:ext uri="{FF2B5EF4-FFF2-40B4-BE49-F238E27FC236}">
                <a16:creationId xmlns:a16="http://schemas.microsoft.com/office/drawing/2014/main" id="{A8C13CDC-61D8-F9E9-D036-55B4F83320EB}"/>
              </a:ext>
            </a:extLst>
          </p:cNvPr>
          <p:cNvSpPr txBox="1"/>
          <p:nvPr/>
        </p:nvSpPr>
        <p:spPr>
          <a:xfrm>
            <a:off x="9628632" y="3712464"/>
            <a:ext cx="804672" cy="369332"/>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dirty="0">
                <a:latin typeface="Berlin Sans FB" panose="020E0602020502020306" pitchFamily="34" charset="0"/>
              </a:rPr>
              <a:t>BIZIA</a:t>
            </a:r>
          </a:p>
        </p:txBody>
      </p:sp>
    </p:spTree>
    <p:extLst>
      <p:ext uri="{BB962C8B-B14F-4D97-AF65-F5344CB8AC3E}">
        <p14:creationId xmlns:p14="http://schemas.microsoft.com/office/powerpoint/2010/main" val="280061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429747-EC9E-53E8-CEE4-8E942BCBD95D}"/>
              </a:ext>
            </a:extLst>
          </p:cNvPr>
          <p:cNvSpPr txBox="1"/>
          <p:nvPr/>
        </p:nvSpPr>
        <p:spPr>
          <a:xfrm>
            <a:off x="658368" y="210312"/>
            <a:ext cx="11091672" cy="6463308"/>
          </a:xfrm>
          <a:prstGeom prst="rect">
            <a:avLst/>
          </a:prstGeom>
          <a:noFill/>
        </p:spPr>
        <p:txBody>
          <a:bodyPr wrap="square" rtlCol="0">
            <a:spAutoFit/>
          </a:bodyPr>
          <a:lstStyle/>
          <a:p>
            <a:r>
              <a:rPr lang="eu-ES" b="1" i="1" dirty="0"/>
              <a:t>Jesus eta haurrak   </a:t>
            </a:r>
            <a:r>
              <a:rPr lang="eu-ES" i="1" dirty="0"/>
              <a:t>(Mk 10,13-16; Lk 18,15-17)</a:t>
            </a:r>
          </a:p>
          <a:p>
            <a:endParaRPr lang="eu-ES" i="1" dirty="0"/>
          </a:p>
          <a:p>
            <a:r>
              <a:rPr lang="eu-ES" i="1" dirty="0"/>
              <a:t>Behin batean, haurrak eraman zizkioten Jesusi, haien gain </a:t>
            </a:r>
          </a:p>
          <a:p>
            <a:r>
              <a:rPr lang="eu-ES" i="1" dirty="0"/>
              <a:t>eskuak ezarriz otoitz egin zezan; ikasleek, berriz, bidali </a:t>
            </a:r>
          </a:p>
          <a:p>
            <a:r>
              <a:rPr lang="eu-ES" i="1" dirty="0"/>
              <a:t>egiten zituzten. </a:t>
            </a:r>
          </a:p>
          <a:p>
            <a:r>
              <a:rPr lang="eu-ES" i="1" dirty="0"/>
              <a:t>Jesusek baina zera esan zien: «Utzi haurrei niregana </a:t>
            </a:r>
          </a:p>
          <a:p>
            <a:r>
              <a:rPr lang="eu-ES" i="1" dirty="0"/>
              <a:t>etortzen, ez galarazi, haiek baitira Jainkoaren gogoko.</a:t>
            </a:r>
          </a:p>
          <a:p>
            <a:r>
              <a:rPr lang="eu-ES" i="1" dirty="0"/>
              <a:t>Eta, haurrekin egon ondoren, joan egin zen handik.</a:t>
            </a:r>
          </a:p>
          <a:p>
            <a:endParaRPr lang="eu-ES" dirty="0"/>
          </a:p>
          <a:p>
            <a:endParaRPr lang="eu-ES" dirty="0"/>
          </a:p>
          <a:p>
            <a:endParaRPr lang="eu-ES" dirty="0"/>
          </a:p>
          <a:p>
            <a:endParaRPr lang="eu-ES" dirty="0"/>
          </a:p>
          <a:p>
            <a:endParaRPr lang="eu-ES" dirty="0"/>
          </a:p>
          <a:p>
            <a:endParaRPr lang="eu-ES" dirty="0"/>
          </a:p>
          <a:p>
            <a:r>
              <a:rPr lang="eu-ES" dirty="0"/>
              <a:t>KATEKESIA:</a:t>
            </a:r>
          </a:p>
          <a:p>
            <a:endParaRPr lang="eu-ES" dirty="0"/>
          </a:p>
          <a:p>
            <a:r>
              <a:rPr lang="eu-ES" dirty="0"/>
              <a:t>Zertarako parrokiko katekesian hasi? Jesus ezagutzeaz gain, </a:t>
            </a:r>
          </a:p>
          <a:p>
            <a:r>
              <a:rPr lang="eu-ES" dirty="0"/>
              <a:t>bere taldeko egin gaitezkeelako.</a:t>
            </a:r>
          </a:p>
          <a:p>
            <a:r>
              <a:rPr lang="eu-ES" dirty="0"/>
              <a:t>Gure herriko Beste haur batzuekin. Fedea zer den ezagutzeko.</a:t>
            </a:r>
          </a:p>
          <a:p>
            <a:endParaRPr lang="eu-ES" dirty="0"/>
          </a:p>
          <a:p>
            <a:r>
              <a:rPr lang="eu-ES" dirty="0"/>
              <a:t>Zure auzoko edo herriko parrokian izen eman dezakezu. </a:t>
            </a:r>
          </a:p>
          <a:p>
            <a:endParaRPr lang="eu-ES" dirty="0"/>
          </a:p>
          <a:p>
            <a:r>
              <a:rPr lang="eu-ES" dirty="0"/>
              <a:t>ANIMATU ETA ETORRI ZAITEZ. DENON ARTEAN TALDE BIKAINA OSATU DEZAKEGU</a:t>
            </a:r>
          </a:p>
        </p:txBody>
      </p:sp>
      <p:pic>
        <p:nvPicPr>
          <p:cNvPr id="3" name="Imagen 2">
            <a:extLst>
              <a:ext uri="{FF2B5EF4-FFF2-40B4-BE49-F238E27FC236}">
                <a16:creationId xmlns:a16="http://schemas.microsoft.com/office/drawing/2014/main" id="{FD466795-31F3-5718-FD7D-E74C2C79B1A6}"/>
              </a:ext>
            </a:extLst>
          </p:cNvPr>
          <p:cNvPicPr>
            <a:picLocks noChangeAspect="1"/>
          </p:cNvPicPr>
          <p:nvPr/>
        </p:nvPicPr>
        <p:blipFill>
          <a:blip r:embed="rId2"/>
          <a:stretch>
            <a:fillRect/>
          </a:stretch>
        </p:blipFill>
        <p:spPr>
          <a:xfrm>
            <a:off x="7186612" y="404622"/>
            <a:ext cx="4467225" cy="5715000"/>
          </a:xfrm>
          <a:prstGeom prst="rect">
            <a:avLst/>
          </a:prstGeom>
        </p:spPr>
      </p:pic>
    </p:spTree>
    <p:extLst>
      <p:ext uri="{BB962C8B-B14F-4D97-AF65-F5344CB8AC3E}">
        <p14:creationId xmlns:p14="http://schemas.microsoft.com/office/powerpoint/2010/main" val="254278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691D0-6E56-0162-AAC7-CAC263BCB655}"/>
              </a:ext>
            </a:extLst>
          </p:cNvPr>
          <p:cNvSpPr>
            <a:spLocks noGrp="1"/>
          </p:cNvSpPr>
          <p:nvPr>
            <p:ph type="title"/>
          </p:nvPr>
        </p:nvSpPr>
        <p:spPr>
          <a:xfrm>
            <a:off x="722122" y="2550986"/>
            <a:ext cx="10515600" cy="2852737"/>
          </a:xfrm>
        </p:spPr>
        <p:txBody>
          <a:bodyPr>
            <a:normAutofit fontScale="90000"/>
          </a:bodyPr>
          <a:lstStyle/>
          <a:p>
            <a:br>
              <a:rPr lang="eu-ES" sz="1800" b="1" dirty="0"/>
            </a:br>
            <a:br>
              <a:rPr lang="eu-ES" sz="1800" b="1" dirty="0"/>
            </a:br>
            <a:br>
              <a:rPr lang="eu-ES" sz="1800" b="1" dirty="0"/>
            </a:br>
            <a:r>
              <a:rPr lang="eu-ES" sz="1800" b="1" dirty="0"/>
              <a:t>Pastoralgilearentzat:</a:t>
            </a:r>
            <a:br>
              <a:rPr lang="eu-ES" sz="1800" dirty="0"/>
            </a:br>
            <a:br>
              <a:rPr lang="eu-ES" sz="1800" dirty="0"/>
            </a:br>
            <a:r>
              <a:rPr lang="eu-ES" sz="1800" dirty="0"/>
              <a:t>Ikastetxe erlijioso batean ikasteak, Jesus ere ezagutu nahi dugula esan nahi du. Eta Jesusek bere ELKARTEAN parte hartzera gonbidatzen gaitu.</a:t>
            </a:r>
            <a:br>
              <a:rPr lang="eu-ES" sz="1800" dirty="0"/>
            </a:br>
            <a:r>
              <a:rPr lang="eu-ES" sz="1800" dirty="0"/>
              <a:t>Talde ezberdinak ditugu: Kiroletakoak, dantzakoak, marrazki edo arteetakoak, musika eskolakoak… eta Parrokiakoak. </a:t>
            </a:r>
            <a:br>
              <a:rPr lang="eu-ES" sz="1800" dirty="0"/>
            </a:br>
            <a:r>
              <a:rPr lang="eu-ES" sz="1800" dirty="0"/>
              <a:t>Parrokia ezagutu nahi? Eskolaz kanpoko ekintza bat baino gehiago da: Jesusen ikasle izatea zer den ikusi eta esperimentatzeko gunea. Gure Fedean sakontzeko tokia. Eta adin guztietako herritarrak elkartu eta fedea ospatzeko tokia: Elizan elkartuz igandeetan, adibidez.</a:t>
            </a:r>
            <a:br>
              <a:rPr lang="eu-ES" sz="1800" dirty="0"/>
            </a:br>
            <a:br>
              <a:rPr lang="eu-ES" sz="1800" dirty="0"/>
            </a:br>
            <a:r>
              <a:rPr lang="eu-ES" sz="1800" dirty="0"/>
              <a:t>Haurrak Parrokian izen ematera animatzeko:</a:t>
            </a:r>
            <a:br>
              <a:rPr lang="eu-ES" sz="1800" dirty="0"/>
            </a:br>
            <a:br>
              <a:rPr lang="eu-ES" sz="1800" dirty="0"/>
            </a:br>
            <a:r>
              <a:rPr lang="eu-ES" sz="1800" dirty="0"/>
              <a:t>“JESUS EZAGUTU NAHI” leloa duen orria banatuko zaie haurrei. Irudi batekin: ZER IKUSTEN DA? Jesus trenean doa, berarekin igo nahi? Eta abentura berri batean murgildu nahi? (honelako galderak egin ditzakegu)</a:t>
            </a:r>
            <a:br>
              <a:rPr lang="eu-ES" sz="1800" dirty="0"/>
            </a:br>
            <a:br>
              <a:rPr lang="eu-ES" sz="1800" dirty="0"/>
            </a:br>
            <a:r>
              <a:rPr lang="eu-ES" sz="1800" dirty="0"/>
              <a:t>Atzean irakurgai bat dago, Ebanjelioetatik ateratakoa. Jesusek haurrek bera ezagutu dezatela nahi du eta gonbidapena egiten digu (dizue haurrei).</a:t>
            </a:r>
            <a:br>
              <a:rPr lang="eu-ES" sz="1800" dirty="0"/>
            </a:br>
            <a:br>
              <a:rPr lang="eu-ES" sz="1800" dirty="0"/>
            </a:br>
            <a:r>
              <a:rPr lang="eu-ES" sz="1800" dirty="0"/>
              <a:t>Irakasleak ahoz gora irakurriko die: ondoren haurrei ea zer kontatzen den esatera gonbidatuko ditu. Ulertzen eta barneratzen laguntzeko.</a:t>
            </a:r>
            <a:br>
              <a:rPr lang="eu-ES" sz="1800" dirty="0"/>
            </a:br>
            <a:br>
              <a:rPr lang="eu-ES" sz="1800" dirty="0"/>
            </a:br>
            <a:r>
              <a:rPr lang="eu-ES" sz="1800" dirty="0"/>
              <a:t>Eta orriari buelta ematera gonbidatuko ditugu. Jesus dugu eta haur talde bat, bera ezagutu nahi dutenak. Gu izan gaitezke ume talde horretakoa.</a:t>
            </a:r>
          </a:p>
        </p:txBody>
      </p:sp>
    </p:spTree>
    <p:extLst>
      <p:ext uri="{BB962C8B-B14F-4D97-AF65-F5344CB8AC3E}">
        <p14:creationId xmlns:p14="http://schemas.microsoft.com/office/powerpoint/2010/main" val="23277539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9EB0E8B8F4D464CB6308556EE41D6A4" ma:contentTypeVersion="18" ma:contentTypeDescription="Crear nuevo documento." ma:contentTypeScope="" ma:versionID="be9f14391b869fe178b9cc36cb3b96a1">
  <xsd:schema xmlns:xsd="http://www.w3.org/2001/XMLSchema" xmlns:xs="http://www.w3.org/2001/XMLSchema" xmlns:p="http://schemas.microsoft.com/office/2006/metadata/properties" xmlns:ns2="13aef716-39be-4a9b-afe8-d88eb97810b9" xmlns:ns3="a0674962-6e76-4929-9ce4-8685911480a4" xmlns:ns4="3f8111dc-4456-4b06-97f3-462c356cf663" targetNamespace="http://schemas.microsoft.com/office/2006/metadata/properties" ma:root="true" ma:fieldsID="6140843646d89592262e9304ff220ce3" ns2:_="" ns3:_="" ns4:_="">
    <xsd:import namespace="13aef716-39be-4a9b-afe8-d88eb97810b9"/>
    <xsd:import namespace="a0674962-6e76-4929-9ce4-8685911480a4"/>
    <xsd:import namespace="3f8111dc-4456-4b06-97f3-462c356cf6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ef716-39be-4a9b-afe8-d88eb9781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98204a5d-6596-4ac6-a40c-212ec4e477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74962-6e76-4929-9ce4-8685911480a4"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111dc-4456-4b06-97f3-462c356cf66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c3b5698-7018-483c-8fd0-88212b5b919e}" ma:internalName="TaxCatchAll" ma:showField="CatchAllData" ma:web="3f8111dc-4456-4b06-97f3-462c356cf6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aef716-39be-4a9b-afe8-d88eb97810b9">
      <Terms xmlns="http://schemas.microsoft.com/office/infopath/2007/PartnerControls"/>
    </lcf76f155ced4ddcb4097134ff3c332f>
    <TaxCatchAll xmlns="3f8111dc-4456-4b06-97f3-462c356cf663"/>
  </documentManagement>
</p:properties>
</file>

<file path=customXml/itemProps1.xml><?xml version="1.0" encoding="utf-8"?>
<ds:datastoreItem xmlns:ds="http://schemas.openxmlformats.org/officeDocument/2006/customXml" ds:itemID="{AA921735-E042-4182-B781-E0D4C0898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aef716-39be-4a9b-afe8-d88eb97810b9"/>
    <ds:schemaRef ds:uri="a0674962-6e76-4929-9ce4-8685911480a4"/>
    <ds:schemaRef ds:uri="3f8111dc-4456-4b06-97f3-462c356cf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0E037C-2721-49FE-AC22-0818D972D1D6}">
  <ds:schemaRefs>
    <ds:schemaRef ds:uri="http://schemas.microsoft.com/sharepoint/v3/contenttype/forms"/>
  </ds:schemaRefs>
</ds:datastoreItem>
</file>

<file path=customXml/itemProps3.xml><?xml version="1.0" encoding="utf-8"?>
<ds:datastoreItem xmlns:ds="http://schemas.openxmlformats.org/officeDocument/2006/customXml" ds:itemID="{527AE52F-2FF6-487C-A108-1678074365CF}">
  <ds:schemaRefs>
    <ds:schemaRef ds:uri="http://schemas.microsoft.com/office/2006/documentManagement/types"/>
    <ds:schemaRef ds:uri="13aef716-39be-4a9b-afe8-d88eb97810b9"/>
    <ds:schemaRef ds:uri="a0674962-6e76-4929-9ce4-8685911480a4"/>
    <ds:schemaRef ds:uri="http://purl.org/dc/elements/1.1/"/>
    <ds:schemaRef ds:uri="http://schemas.microsoft.com/office/infopath/2007/PartnerControls"/>
    <ds:schemaRef ds:uri="http://schemas.openxmlformats.org/package/2006/metadata/core-properties"/>
    <ds:schemaRef ds:uri="http://purl.org/dc/terms/"/>
    <ds:schemaRef ds:uri="3f8111dc-4456-4b06-97f3-462c356cf66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TotalTime>
  <Words>336</Words>
  <Application>Microsoft Office PowerPoint</Application>
  <PresentationFormat>Panorámica</PresentationFormat>
  <Paragraphs>26</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Aptos</vt:lpstr>
      <vt:lpstr>Aptos Display</vt:lpstr>
      <vt:lpstr>Arial</vt:lpstr>
      <vt:lpstr>Berlin Sans FB</vt:lpstr>
      <vt:lpstr>Tema de Office</vt:lpstr>
      <vt:lpstr>Presentación de PowerPoint</vt:lpstr>
      <vt:lpstr>Presentación de PowerPoint</vt:lpstr>
      <vt:lpstr>   Pastoralgilearentzat:  Ikastetxe erlijioso batean ikasteak, Jesus ere ezagutu nahi dugula esan nahi du. Eta Jesusek bere ELKARTEAN parte hartzera gonbidatzen gaitu. Talde ezberdinak ditugu: Kiroletakoak, dantzakoak, marrazki edo arteetakoak, musika eskolakoak… eta Parrokiakoak.  Parrokia ezagutu nahi? Eskolaz kanpoko ekintza bat baino gehiago da: Jesusen ikasle izatea zer den ikusi eta esperimentatzeko gunea. Gure Fedean sakontzeko tokia. Eta adin guztietako herritarrak elkartu eta fedea ospatzeko tokia: Elizan elkartuz igandeetan, adibidez.  Haurrak Parrokian izen ematera animatzeko:  “JESUS EZAGUTU NAHI” leloa duen orria banatuko zaie haurrei. Irudi batekin: ZER IKUSTEN DA? Jesus trenean doa, berarekin igo nahi? Eta abentura berri batean murgildu nahi? (honelako galderak egin ditzakegu)  Atzean irakurgai bat dago, Ebanjelioetatik ateratakoa. Jesusek haurrek bera ezagutu dezatela nahi du eta gonbidapena egiten digu (dizue haurrei).  Irakasleak ahoz gora irakurriko die: ondoren haurrei ea zer kontatzen den esatera gonbidatuko ditu. Ulertzen eta barneratzen laguntzeko.  Eta orriari buelta ematera gonbidatuko ditugu. Jesus dugu eta haur talde bat, bera ezagutu nahi dutenak. Gu izan gaitezke ume talde horretakoa.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Lurdes Otaegi</dc:creator>
  <cp:lastModifiedBy>Lurdes Otaegi</cp:lastModifiedBy>
  <cp:revision>1</cp:revision>
  <dcterms:created xsi:type="dcterms:W3CDTF">2024-11-05T12:32:59Z</dcterms:created>
  <dcterms:modified xsi:type="dcterms:W3CDTF">2024-11-05T13:06:33Z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0x01010079EB0E8B8F4D464CB6308556EE41D6A4</vt:lpwstr>
  </property>
</Properties>
</file>